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2" r:id="rId2"/>
  </p:sldIdLst>
  <p:sldSz cx="7315200" cy="9601200"/>
  <p:notesSz cx="7077075" cy="9363075"/>
  <p:custDataLst>
    <p:tags r:id="rId4"/>
  </p:custDataLst>
  <p:defaultTextStyle>
    <a:defPPr>
      <a:defRPr lang="en-US"/>
    </a:defPPr>
    <a:lvl1pPr marL="0" algn="l" defTabSz="966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182" algn="l" defTabSz="966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365" algn="l" defTabSz="966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548" algn="l" defTabSz="966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2732" algn="l" defTabSz="966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5914" algn="l" defTabSz="966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096" algn="l" defTabSz="966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2280" algn="l" defTabSz="966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5462" algn="l" defTabSz="966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8"/>
    <a:srgbClr val="A50021"/>
    <a:srgbClr val="BD3F5C"/>
    <a:srgbClr val="4D4D4D"/>
    <a:srgbClr val="EAEAEA"/>
    <a:srgbClr val="D7D7D7"/>
    <a:srgbClr val="CDCDCD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6056" autoAdjust="0"/>
  </p:normalViewPr>
  <p:slideViewPr>
    <p:cSldViewPr snapToGrid="0">
      <p:cViewPr varScale="1">
        <p:scale>
          <a:sx n="84" d="100"/>
          <a:sy n="84" d="100"/>
        </p:scale>
        <p:origin x="3816" y="208"/>
      </p:cViewPr>
      <p:guideLst>
        <p:guide orient="horz" pos="3168"/>
        <p:guide pos="2448"/>
        <p:guide orient="horz" pos="302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16C8EBC4-3208-4970-8CC3-ADB6FF3A6D25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701675"/>
            <a:ext cx="26733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48101"/>
            <a:ext cx="5660378" cy="4213064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A3650AF2-4E1A-4825-AC38-6BAD02C6EB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0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182" algn="l" defTabSz="966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365" algn="l" defTabSz="966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548" algn="l" defTabSz="966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2732" algn="l" defTabSz="966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5914" algn="l" defTabSz="966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096" algn="l" defTabSz="966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2280" algn="l" defTabSz="966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5462" algn="l" defTabSz="966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1863" y="701675"/>
            <a:ext cx="26733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50AF2-4E1A-4825-AC38-6BAD02C6EB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1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982599"/>
            <a:ext cx="6217920" cy="2058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440680"/>
            <a:ext cx="512064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2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5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0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40" y="513399"/>
            <a:ext cx="1234441" cy="109213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2" y="513399"/>
            <a:ext cx="3581401" cy="109213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8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5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6169661"/>
            <a:ext cx="6217920" cy="190690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069401"/>
            <a:ext cx="6217920" cy="210026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1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5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7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2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54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0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4" y="2987042"/>
            <a:ext cx="2407920" cy="844772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4164" y="2987042"/>
            <a:ext cx="2407920" cy="844772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84492"/>
            <a:ext cx="658368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149158"/>
            <a:ext cx="3232150" cy="89566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182" indent="0">
              <a:buNone/>
              <a:defRPr sz="2100" b="1"/>
            </a:lvl2pPr>
            <a:lvl3pPr marL="966365" indent="0">
              <a:buNone/>
              <a:defRPr sz="1900" b="1"/>
            </a:lvl3pPr>
            <a:lvl4pPr marL="1449548" indent="0">
              <a:buNone/>
              <a:defRPr sz="1700" b="1"/>
            </a:lvl4pPr>
            <a:lvl5pPr marL="1932732" indent="0">
              <a:buNone/>
              <a:defRPr sz="1700" b="1"/>
            </a:lvl5pPr>
            <a:lvl6pPr marL="2415914" indent="0">
              <a:buNone/>
              <a:defRPr sz="1700" b="1"/>
            </a:lvl6pPr>
            <a:lvl7pPr marL="2899096" indent="0">
              <a:buNone/>
              <a:defRPr sz="1700" b="1"/>
            </a:lvl7pPr>
            <a:lvl8pPr marL="3382280" indent="0">
              <a:buNone/>
              <a:defRPr sz="1700" b="1"/>
            </a:lvl8pPr>
            <a:lvl9pPr marL="3865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3044826"/>
            <a:ext cx="3232150" cy="553180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2" y="2149158"/>
            <a:ext cx="3233420" cy="89566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182" indent="0">
              <a:buNone/>
              <a:defRPr sz="2100" b="1"/>
            </a:lvl2pPr>
            <a:lvl3pPr marL="966365" indent="0">
              <a:buNone/>
              <a:defRPr sz="1900" b="1"/>
            </a:lvl3pPr>
            <a:lvl4pPr marL="1449548" indent="0">
              <a:buNone/>
              <a:defRPr sz="1700" b="1"/>
            </a:lvl4pPr>
            <a:lvl5pPr marL="1932732" indent="0">
              <a:buNone/>
              <a:defRPr sz="1700" b="1"/>
            </a:lvl5pPr>
            <a:lvl6pPr marL="2415914" indent="0">
              <a:buNone/>
              <a:defRPr sz="1700" b="1"/>
            </a:lvl6pPr>
            <a:lvl7pPr marL="2899096" indent="0">
              <a:buNone/>
              <a:defRPr sz="1700" b="1"/>
            </a:lvl7pPr>
            <a:lvl8pPr marL="3382280" indent="0">
              <a:buNone/>
              <a:defRPr sz="1700" b="1"/>
            </a:lvl8pPr>
            <a:lvl9pPr marL="3865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2" y="3044826"/>
            <a:ext cx="3233420" cy="553180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8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3" y="382271"/>
            <a:ext cx="2406651" cy="162687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2" y="382272"/>
            <a:ext cx="4089401" cy="819435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3" y="2009142"/>
            <a:ext cx="2406651" cy="6567489"/>
          </a:xfrm>
        </p:spPr>
        <p:txBody>
          <a:bodyPr/>
          <a:lstStyle>
            <a:lvl1pPr marL="0" indent="0">
              <a:buNone/>
              <a:defRPr sz="1500"/>
            </a:lvl1pPr>
            <a:lvl2pPr marL="483182" indent="0">
              <a:buNone/>
              <a:defRPr sz="1300"/>
            </a:lvl2pPr>
            <a:lvl3pPr marL="966365" indent="0">
              <a:buNone/>
              <a:defRPr sz="1100"/>
            </a:lvl3pPr>
            <a:lvl4pPr marL="1449548" indent="0">
              <a:buNone/>
              <a:defRPr sz="1000"/>
            </a:lvl4pPr>
            <a:lvl5pPr marL="1932732" indent="0">
              <a:buNone/>
              <a:defRPr sz="1000"/>
            </a:lvl5pPr>
            <a:lvl6pPr marL="2415914" indent="0">
              <a:buNone/>
              <a:defRPr sz="1000"/>
            </a:lvl6pPr>
            <a:lvl7pPr marL="2899096" indent="0">
              <a:buNone/>
              <a:defRPr sz="1000"/>
            </a:lvl7pPr>
            <a:lvl8pPr marL="3382280" indent="0">
              <a:buNone/>
              <a:defRPr sz="1000"/>
            </a:lvl8pPr>
            <a:lvl9pPr marL="386546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1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720842"/>
            <a:ext cx="4389120" cy="79343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57885"/>
            <a:ext cx="4389120" cy="5760720"/>
          </a:xfrm>
        </p:spPr>
        <p:txBody>
          <a:bodyPr/>
          <a:lstStyle>
            <a:lvl1pPr marL="0" indent="0">
              <a:buNone/>
              <a:defRPr sz="3400"/>
            </a:lvl1pPr>
            <a:lvl2pPr marL="483182" indent="0">
              <a:buNone/>
              <a:defRPr sz="2900"/>
            </a:lvl2pPr>
            <a:lvl3pPr marL="966365" indent="0">
              <a:buNone/>
              <a:defRPr sz="2500"/>
            </a:lvl3pPr>
            <a:lvl4pPr marL="1449548" indent="0">
              <a:buNone/>
              <a:defRPr sz="2100"/>
            </a:lvl4pPr>
            <a:lvl5pPr marL="1932732" indent="0">
              <a:buNone/>
              <a:defRPr sz="2100"/>
            </a:lvl5pPr>
            <a:lvl6pPr marL="2415914" indent="0">
              <a:buNone/>
              <a:defRPr sz="2100"/>
            </a:lvl6pPr>
            <a:lvl7pPr marL="2899096" indent="0">
              <a:buNone/>
              <a:defRPr sz="2100"/>
            </a:lvl7pPr>
            <a:lvl8pPr marL="3382280" indent="0">
              <a:buNone/>
              <a:defRPr sz="2100"/>
            </a:lvl8pPr>
            <a:lvl9pPr marL="3865462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514276"/>
            <a:ext cx="4389120" cy="1126806"/>
          </a:xfrm>
        </p:spPr>
        <p:txBody>
          <a:bodyPr/>
          <a:lstStyle>
            <a:lvl1pPr marL="0" indent="0">
              <a:buNone/>
              <a:defRPr sz="1500"/>
            </a:lvl1pPr>
            <a:lvl2pPr marL="483182" indent="0">
              <a:buNone/>
              <a:defRPr sz="1300"/>
            </a:lvl2pPr>
            <a:lvl3pPr marL="966365" indent="0">
              <a:buNone/>
              <a:defRPr sz="1100"/>
            </a:lvl3pPr>
            <a:lvl4pPr marL="1449548" indent="0">
              <a:buNone/>
              <a:defRPr sz="1000"/>
            </a:lvl4pPr>
            <a:lvl5pPr marL="1932732" indent="0">
              <a:buNone/>
              <a:defRPr sz="1000"/>
            </a:lvl5pPr>
            <a:lvl6pPr marL="2415914" indent="0">
              <a:buNone/>
              <a:defRPr sz="1000"/>
            </a:lvl6pPr>
            <a:lvl7pPr marL="2899096" indent="0">
              <a:buNone/>
              <a:defRPr sz="1000"/>
            </a:lvl7pPr>
            <a:lvl8pPr marL="3382280" indent="0">
              <a:buNone/>
              <a:defRPr sz="1000"/>
            </a:lvl8pPr>
            <a:lvl9pPr marL="386546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8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84492"/>
            <a:ext cx="6583680" cy="1600200"/>
          </a:xfrm>
          <a:prstGeom prst="rect">
            <a:avLst/>
          </a:prstGeom>
        </p:spPr>
        <p:txBody>
          <a:bodyPr vert="horz" lIns="96636" tIns="48318" rIns="96636" bIns="483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40284"/>
            <a:ext cx="6583680" cy="6336349"/>
          </a:xfrm>
          <a:prstGeom prst="rect">
            <a:avLst/>
          </a:prstGeom>
        </p:spPr>
        <p:txBody>
          <a:bodyPr vert="horz" lIns="96636" tIns="48318" rIns="96636" bIns="483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898892"/>
            <a:ext cx="1706880" cy="511175"/>
          </a:xfrm>
          <a:prstGeom prst="rect">
            <a:avLst/>
          </a:prstGeom>
        </p:spPr>
        <p:txBody>
          <a:bodyPr vert="horz" lIns="96636" tIns="48318" rIns="96636" bIns="483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7D7D-EA50-4651-9080-85A8C92F3C21}" type="datetimeFigureOut">
              <a:rPr lang="en-US" smtClean="0"/>
              <a:pPr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898892"/>
            <a:ext cx="2316480" cy="511175"/>
          </a:xfrm>
          <a:prstGeom prst="rect">
            <a:avLst/>
          </a:prstGeom>
        </p:spPr>
        <p:txBody>
          <a:bodyPr vert="horz" lIns="96636" tIns="48318" rIns="96636" bIns="483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898892"/>
            <a:ext cx="1706880" cy="511175"/>
          </a:xfrm>
          <a:prstGeom prst="rect">
            <a:avLst/>
          </a:prstGeom>
        </p:spPr>
        <p:txBody>
          <a:bodyPr vert="horz" lIns="96636" tIns="48318" rIns="96636" bIns="483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021D-3D8D-4F1E-B1A7-D722398A1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1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365" rtl="0" eaLnBrk="1" latinLnBrk="0" hangingPunct="1">
        <a:spcBef>
          <a:spcPct val="0"/>
        </a:spcBef>
        <a:buNone/>
        <a:defRPr sz="47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388" indent="-362388" algn="l" defTabSz="96636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172" indent="-301990" algn="l" defTabSz="966365" rtl="0" eaLnBrk="1" latinLnBrk="0" hangingPunct="1">
        <a:spcBef>
          <a:spcPct val="20000"/>
        </a:spcBef>
        <a:buFont typeface="Arial" pitchFamily="34" charset="0"/>
        <a:buChar char="–"/>
        <a:defRPr sz="29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07957" indent="-241592" algn="l" defTabSz="96636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139" indent="-241592" algn="l" defTabSz="96636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322" indent="-241592" algn="l" defTabSz="96636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506" indent="-241592" algn="l" defTabSz="9663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0688" indent="-241592" algn="l" defTabSz="9663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3871" indent="-241592" algn="l" defTabSz="9663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053" indent="-241592" algn="l" defTabSz="9663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182" algn="l" defTabSz="966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365" algn="l" defTabSz="966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548" algn="l" defTabSz="966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732" algn="l" defTabSz="966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914" algn="l" defTabSz="966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096" algn="l" defTabSz="966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280" algn="l" defTabSz="966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462" algn="l" defTabSz="966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F1B3D4EA-47F2-CD46-98B0-C2E1DD12B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1308" y="6947233"/>
            <a:ext cx="3279512" cy="2459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58897-F5E3-2D48-B132-B9A3F91A3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 b="13532"/>
          <a:stretch/>
        </p:blipFill>
        <p:spPr>
          <a:xfrm>
            <a:off x="-11986" y="1066376"/>
            <a:ext cx="7315200" cy="399412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C49296B-EC49-EB43-9A0A-4C766985E138}"/>
              </a:ext>
            </a:extLst>
          </p:cNvPr>
          <p:cNvSpPr txBox="1"/>
          <p:nvPr/>
        </p:nvSpPr>
        <p:spPr>
          <a:xfrm>
            <a:off x="1253456" y="8250899"/>
            <a:ext cx="275347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Kohinoor Telugu" panose="02000000000000000000" pitchFamily="2" charset="77"/>
                <a:cs typeface="Kohinoor Telugu" panose="02000000000000000000" pitchFamily="2" charset="77"/>
              </a:rPr>
              <a:t>PETER JORDE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38CA25-1754-C044-B6C0-C2CC498B4F71}"/>
              </a:ext>
            </a:extLst>
          </p:cNvPr>
          <p:cNvSpPr txBox="1"/>
          <p:nvPr/>
        </p:nvSpPr>
        <p:spPr>
          <a:xfrm>
            <a:off x="1256876" y="8587291"/>
            <a:ext cx="29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ucida Sans" panose="020B0602030504020204" pitchFamily="34" charset="77"/>
                <a:cs typeface="Kohinoor Telugu" panose="02000000000000000000" pitchFamily="2" charset="77"/>
              </a:rPr>
              <a:t>Mobile Home Dealer</a:t>
            </a:r>
          </a:p>
          <a:p>
            <a:r>
              <a:rPr lang="en-US" sz="1000" dirty="0">
                <a:latin typeface="Lucida Sans" panose="020B0602030504020204" pitchFamily="34" charset="77"/>
                <a:cs typeface="Kohinoor Telugu" panose="02000000000000000000" pitchFamily="2" charset="77"/>
              </a:rPr>
              <a:t>(949) 613-1044</a:t>
            </a:r>
          </a:p>
          <a:p>
            <a:r>
              <a:rPr lang="en-US" sz="1000" dirty="0">
                <a:latin typeface="Lucida Sans" panose="020B0602030504020204" pitchFamily="34" charset="77"/>
                <a:cs typeface="Kohinoor Telugu" panose="02000000000000000000" pitchFamily="2" charset="77"/>
              </a:rPr>
              <a:t>Peter@SouthCoastMobileHomes.com</a:t>
            </a:r>
          </a:p>
          <a:p>
            <a:r>
              <a:rPr lang="en-US" sz="1000" dirty="0" err="1">
                <a:latin typeface="Lucida Sans" panose="020B0602030504020204" pitchFamily="34" charset="77"/>
                <a:cs typeface="Kohinoor Telugu" panose="02000000000000000000" pitchFamily="2" charset="77"/>
              </a:rPr>
              <a:t>Lic</a:t>
            </a:r>
            <a:r>
              <a:rPr lang="en-US" sz="1000" dirty="0">
                <a:latin typeface="Lucida Sans" panose="020B0602030504020204" pitchFamily="34" charset="77"/>
                <a:cs typeface="Kohinoor Telugu" panose="02000000000000000000" pitchFamily="2" charset="77"/>
              </a:rPr>
              <a:t>. # DL1505568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Space Rent only $$1,260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320150F-8684-E742-A909-6E593A1DC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475" y="6977059"/>
            <a:ext cx="1930988" cy="1041543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F653260B-9F4D-344C-95DF-ECBC2202DBA6}"/>
              </a:ext>
            </a:extLst>
          </p:cNvPr>
          <p:cNvSpPr/>
          <p:nvPr/>
        </p:nvSpPr>
        <p:spPr>
          <a:xfrm>
            <a:off x="2445249" y="5272954"/>
            <a:ext cx="4869951" cy="1597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E3B8D4-139F-CA45-86BF-9CE4ABB3230B}"/>
              </a:ext>
            </a:extLst>
          </p:cNvPr>
          <p:cNvSpPr txBox="1"/>
          <p:nvPr/>
        </p:nvSpPr>
        <p:spPr>
          <a:xfrm>
            <a:off x="4770629" y="5714689"/>
            <a:ext cx="2414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All New Vinyl Plank Flooring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Great Kitchen w/All New Stainless Steel Appliances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Beautiful Quartz Countertops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All New Cabinets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Fresh Paint Inside &amp;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Laundry Rm with Washer/Dryer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0439A-C98D-6042-AED0-B7E43B86FB02}"/>
              </a:ext>
            </a:extLst>
          </p:cNvPr>
          <p:cNvSpPr txBox="1"/>
          <p:nvPr/>
        </p:nvSpPr>
        <p:spPr>
          <a:xfrm>
            <a:off x="2812553" y="5391760"/>
            <a:ext cx="241442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ohinoor Telugu" panose="02000000000000000000" pitchFamily="2" charset="77"/>
                <a:cs typeface="Kohinoor Telugu" panose="02000000000000000000" pitchFamily="2" charset="77"/>
              </a:rPr>
              <a:t>PROPERTY FEATURES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4DA4D1-8BCD-D04F-BDCC-25699B737132}"/>
              </a:ext>
            </a:extLst>
          </p:cNvPr>
          <p:cNvSpPr txBox="1"/>
          <p:nvPr/>
        </p:nvSpPr>
        <p:spPr>
          <a:xfrm>
            <a:off x="2777476" y="5743158"/>
            <a:ext cx="2126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Year Built: 1983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1,000 sq. ft.  Approx.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1 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2 Bedrooms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2 Bathrooms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Custom Remodel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BF9C3F3-1B06-884C-87E8-541AAA48E968}"/>
              </a:ext>
            </a:extLst>
          </p:cNvPr>
          <p:cNvSpPr/>
          <p:nvPr/>
        </p:nvSpPr>
        <p:spPr>
          <a:xfrm>
            <a:off x="-11986" y="5289322"/>
            <a:ext cx="2371617" cy="1597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9A3BF6-5D32-BE41-8A02-06EA6989896B}"/>
              </a:ext>
            </a:extLst>
          </p:cNvPr>
          <p:cNvSpPr txBox="1"/>
          <p:nvPr/>
        </p:nvSpPr>
        <p:spPr>
          <a:xfrm>
            <a:off x="139131" y="5784070"/>
            <a:ext cx="212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Gorgeous Remodeled 2 Bedroom Home For Rent</a:t>
            </a:r>
            <a:endParaRPr lang="en-US" sz="1000" dirty="0">
              <a:solidFill>
                <a:srgbClr val="FF0000"/>
              </a:solidFill>
              <a:latin typeface="Lucida Sans" panose="020B0602030504020204" pitchFamily="34" charset="77"/>
              <a:cs typeface="Kohinoor Telugu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Great 55+ Community!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Very Low Rent for the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This Home is a Must See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cs typeface="Kohinoor Telugu" panose="02000000000000000000" pitchFamily="2" charset="77"/>
              </a:rPr>
              <a:t>Call Today!! (949) 613-1044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ABE26A-F99C-4B4C-9C0C-E53CBB655D64}"/>
              </a:ext>
            </a:extLst>
          </p:cNvPr>
          <p:cNvSpPr txBox="1"/>
          <p:nvPr/>
        </p:nvSpPr>
        <p:spPr>
          <a:xfrm>
            <a:off x="130144" y="5385887"/>
            <a:ext cx="180825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ohinoor Telugu" panose="02000000000000000000" pitchFamily="2" charset="77"/>
                <a:cs typeface="Kohinoor Telugu" panose="02000000000000000000" pitchFamily="2" charset="77"/>
              </a:rPr>
              <a:t>THE PROPERTY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4124AC-89B8-074E-94D8-94455EF489D6}"/>
              </a:ext>
            </a:extLst>
          </p:cNvPr>
          <p:cNvSpPr txBox="1"/>
          <p:nvPr/>
        </p:nvSpPr>
        <p:spPr>
          <a:xfrm>
            <a:off x="10225" y="5041466"/>
            <a:ext cx="7315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Lucida Sans" panose="020B0602030504020204" pitchFamily="34" charset="77"/>
                <a:cs typeface="Kohinoor Telugu" panose="02000000000000000000" pitchFamily="2" charset="77"/>
              </a:rPr>
              <a:t> Call Peter Jorde at (949) 613-1044 to Schedule a Showing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5FF53DC-14DB-164C-8BA3-40E3DB0AC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64" y="8169310"/>
            <a:ext cx="962344" cy="1158822"/>
          </a:xfrm>
          <a:prstGeom prst="rect">
            <a:avLst/>
          </a:prstGeom>
          <a:effectLst>
            <a:outerShdw blurRad="63500" dir="66000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2E42F39-CD62-5D43-B0F3-F3B8900F1982}"/>
              </a:ext>
            </a:extLst>
          </p:cNvPr>
          <p:cNvSpPr txBox="1"/>
          <p:nvPr/>
        </p:nvSpPr>
        <p:spPr>
          <a:xfrm>
            <a:off x="-11986" y="9361689"/>
            <a:ext cx="73271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Lucida Sans" panose="020B0602030504020204" pitchFamily="34" charset="77"/>
                <a:cs typeface="Kohinoor Telugu" panose="02000000000000000000" pitchFamily="2" charset="77"/>
              </a:rPr>
              <a:t>Information contained herein is deemed to be reliable but is not guaranteed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3A9A0D-1404-4849-8879-784E40671C35}"/>
              </a:ext>
            </a:extLst>
          </p:cNvPr>
          <p:cNvSpPr txBox="1"/>
          <p:nvPr/>
        </p:nvSpPr>
        <p:spPr>
          <a:xfrm>
            <a:off x="130144" y="77430"/>
            <a:ext cx="4063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ohinoor Telugu" panose="02000000000000000000" pitchFamily="2" charset="77"/>
                <a:cs typeface="Kohinoor Telugu" panose="02000000000000000000" pitchFamily="2" charset="77"/>
              </a:rPr>
              <a:t>Rancho La Paz MHP</a:t>
            </a:r>
          </a:p>
          <a:p>
            <a:r>
              <a:rPr lang="en-US" sz="2000" dirty="0">
                <a:latin typeface="Kohinoor Telugu" panose="02000000000000000000" pitchFamily="2" charset="77"/>
                <a:cs typeface="Kohinoor Telugu" panose="02000000000000000000" pitchFamily="2" charset="77"/>
              </a:rPr>
              <a:t>41 Elm Via, Anaheim, CA 92801 </a:t>
            </a:r>
            <a:r>
              <a:rPr lang="en-US" sz="3200" dirty="0">
                <a:latin typeface="Kohinoor Telugu" panose="02000000000000000000" pitchFamily="2" charset="77"/>
                <a:cs typeface="Kohinoor Telugu" panose="02000000000000000000" pitchFamily="2" charset="77"/>
              </a:rPr>
              <a:t> </a:t>
            </a:r>
            <a:endParaRPr lang="en-US" sz="2800" dirty="0">
              <a:solidFill>
                <a:srgbClr val="FF0000"/>
              </a:solidFill>
              <a:latin typeface="Kohinoor Telugu" panose="02000000000000000000" pitchFamily="2" charset="77"/>
              <a:cs typeface="Kohinoor Telugu" panose="02000000000000000000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6AAA3AB-520E-B048-985F-D822137D2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274" y="5356873"/>
            <a:ext cx="320455" cy="3072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B56951-C163-F940-9E91-8FB7EDF61A9E}"/>
              </a:ext>
            </a:extLst>
          </p:cNvPr>
          <p:cNvSpPr txBox="1"/>
          <p:nvPr/>
        </p:nvSpPr>
        <p:spPr>
          <a:xfrm>
            <a:off x="5645575" y="4829672"/>
            <a:ext cx="178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Lucida Sans" panose="020B0602030504020204" pitchFamily="34" charset="77"/>
                <a:cs typeface="Kohinoor Telugu" panose="02000000000000000000" pitchFamily="2" charset="77"/>
              </a:rPr>
              <a:t>SN: 23710612AS/BS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54010-737F-0A06-601D-1FF5F55B8E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237" y="219630"/>
            <a:ext cx="901492" cy="901492"/>
          </a:xfrm>
          <a:prstGeom prst="rect">
            <a:avLst/>
          </a:prstGeom>
        </p:spPr>
      </p:pic>
      <p:sp>
        <p:nvSpPr>
          <p:cNvPr id="2" name="Notched Right Arrow 1">
            <a:extLst>
              <a:ext uri="{FF2B5EF4-FFF2-40B4-BE49-F238E27FC236}">
                <a16:creationId xmlns:a16="http://schemas.microsoft.com/office/drawing/2014/main" id="{22E0C2E6-F3BE-01F3-E249-743776385D74}"/>
              </a:ext>
            </a:extLst>
          </p:cNvPr>
          <p:cNvSpPr/>
          <p:nvPr/>
        </p:nvSpPr>
        <p:spPr>
          <a:xfrm>
            <a:off x="4258858" y="260820"/>
            <a:ext cx="1653912" cy="586451"/>
          </a:xfrm>
          <a:prstGeom prst="notchedRightArrow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  <a:latin typeface="Kohinoor Telugu" panose="02000000000000000000" pitchFamily="2" charset="77"/>
                <a:cs typeface="Kohinoor Telugu" panose="02000000000000000000" pitchFamily="2" charset="77"/>
              </a:rPr>
              <a:t>SCAN FOR DETAILS</a:t>
            </a:r>
          </a:p>
        </p:txBody>
      </p:sp>
    </p:spTree>
    <p:extLst>
      <p:ext uri="{BB962C8B-B14F-4D97-AF65-F5344CB8AC3E}">
        <p14:creationId xmlns:p14="http://schemas.microsoft.com/office/powerpoint/2010/main" val="196514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307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89&quot;/&gt;&lt;/object&gt;&lt;object type=&quot;3&quot; unique_id=&quot;10009&quot;&gt;&lt;property id=&quot;20148&quot; value=&quot;5&quot;/&gt;&lt;property id=&quot;20300&quot; value=&quot;Slide 7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&quot;/&gt;&lt;property id=&quot;20307&quot; value=&quot;268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3&quot;/&gt;&lt;/object&gt;&lt;object type=&quot;3&quot; unique_id=&quot;10015&quot;&gt;&lt;property id=&quot;20148&quot; value=&quot;5&quot;/&gt;&lt;property id=&quot;20300&quot; value=&quot;Slide 13&quot;/&gt;&lt;property id=&quot;20307&quot; value=&quot;275&quot;/&gt;&lt;/object&gt;&lt;object type=&quot;3&quot; unique_id=&quot;10016&quot;&gt;&lt;property id=&quot;20148&quot; value=&quot;5&quot;/&gt;&lt;property id=&quot;20300&quot; value=&quot;Slide 14&quot;/&gt;&lt;property id=&quot;20307&quot; value=&quot;276&quot;/&gt;&lt;/object&gt;&lt;object type=&quot;3&quot; unique_id=&quot;10017&quot;&gt;&lt;property id=&quot;20148&quot; value=&quot;5&quot;/&gt;&lt;property id=&quot;20300&quot; value=&quot;Slide 15&quot;/&gt;&lt;property id=&quot;20307&quot; value=&quot;310&quot;/&gt;&lt;/object&gt;&lt;object type=&quot;3&quot; unique_id=&quot;10018&quot;&gt;&lt;property id=&quot;20148&quot; value=&quot;5&quot;/&gt;&lt;property id=&quot;20300&quot; value=&quot;Slide 16&quot;/&gt;&lt;property id=&quot;20307&quot; value=&quot;278&quot;/&gt;&lt;/object&gt;&lt;object type=&quot;3&quot; unique_id=&quot;10019&quot;&gt;&lt;property id=&quot;20148&quot; value=&quot;5&quot;/&gt;&lt;property id=&quot;20300&quot; value=&quot;Slide 17&quot;/&gt;&lt;property id=&quot;20307&quot; value=&quot;279&quot;/&gt;&lt;/object&gt;&lt;object type=&quot;3&quot; unique_id=&quot;10020&quot;&gt;&lt;property id=&quot;20148&quot; value=&quot;5&quot;/&gt;&lt;property id=&quot;20300&quot; value=&quot;Slide 18&quot;/&gt;&lt;property id=&quot;20307&quot; value=&quot;280&quot;/&gt;&lt;/object&gt;&lt;object type=&quot;3&quot; unique_id=&quot;10021&quot;&gt;&lt;property id=&quot;20148&quot; value=&quot;5&quot;/&gt;&lt;property id=&quot;20300&quot; value=&quot;Slide 19&quot;/&gt;&lt;property id=&quot;20307&quot; value=&quot;283&quot;/&gt;&lt;/object&gt;&lt;object type=&quot;3&quot; unique_id=&quot;10022&quot;&gt;&lt;property id=&quot;20148&quot; value=&quot;5&quot;/&gt;&lt;property id=&quot;20300&quot; value=&quot;Slide 20&quot;/&gt;&lt;property id=&quot;20307&quot; value=&quot;311&quot;/&gt;&lt;/object&gt;&lt;object type=&quot;3&quot; unique_id=&quot;10023&quot;&gt;&lt;property id=&quot;20148&quot; value=&quot;5&quot;/&gt;&lt;property id=&quot;20300&quot; value=&quot;Slide 21&quot;/&gt;&lt;property id=&quot;20307&quot; value=&quot;312&quot;/&gt;&lt;/object&gt;&lt;object type=&quot;3&quot; unique_id=&quot;10024&quot;&gt;&lt;property id=&quot;20148&quot; value=&quot;5&quot;/&gt;&lt;property id=&quot;20300&quot; value=&quot;Slide 22&quot;/&gt;&lt;property id=&quot;20307&quot; value=&quot;284&quot;/&gt;&lt;/object&gt;&lt;object type=&quot;3&quot; unique_id=&quot;10025&quot;&gt;&lt;property id=&quot;20148&quot; value=&quot;5&quot;/&gt;&lt;property id=&quot;20300&quot; value=&quot;Slide 23&quot;/&gt;&lt;property id=&quot;20307&quot; value=&quot;308&quot;/&gt;&lt;/object&gt;&lt;object type=&quot;3&quot; unique_id=&quot;10027&quot;&gt;&lt;property id=&quot;20148&quot; value=&quot;5&quot;/&gt;&lt;property id=&quot;20300&quot; value=&quot;Slide 25&quot;/&gt;&lt;property id=&quot;20307&quot; value=&quot;305&quot;/&gt;&lt;/object&gt;&lt;object type=&quot;3&quot; unique_id=&quot;10028&quot;&gt;&lt;property id=&quot;20148&quot; value=&quot;5&quot;/&gt;&lt;property id=&quot;20300&quot; value=&quot;Slide 26&quot;/&gt;&lt;property id=&quot;20307&quot; value=&quot;306&quot;/&gt;&lt;/object&gt;&lt;object type=&quot;3&quot; unique_id=&quot;10029&quot;&gt;&lt;property id=&quot;20148&quot; value=&quot;5&quot;/&gt;&lt;property id=&quot;20300&quot; value=&quot;Slide 27&quot;/&gt;&lt;property id=&quot;20307&quot; value=&quot;291&quot;/&gt;&lt;/object&gt;&lt;object type=&quot;3&quot; unique_id=&quot;10030&quot;&gt;&lt;property id=&quot;20148&quot; value=&quot;5&quot;/&gt;&lt;property id=&quot;20300&quot; value=&quot;Slide 28&quot;/&gt;&lt;property id=&quot;20307&quot; value=&quot;292&quot;/&gt;&lt;/object&gt;&lt;object type=&quot;3&quot; unique_id=&quot;10031&quot;&gt;&lt;property id=&quot;20148&quot; value=&quot;5&quot;/&gt;&lt;property id=&quot;20300&quot; value=&quot;Slide 29&quot;/&gt;&lt;property id=&quot;20307&quot; value=&quot;300&quot;/&gt;&lt;/object&gt;&lt;object type=&quot;3&quot; unique_id=&quot;10032&quot;&gt;&lt;property id=&quot;20148&quot; value=&quot;5&quot;/&gt;&lt;property id=&quot;20300&quot; value=&quot;Slide 30&quot;/&gt;&lt;property id=&quot;20307&quot; value=&quot;294&quot;/&gt;&lt;/object&gt;&lt;object type=&quot;3&quot; unique_id=&quot;10033&quot;&gt;&lt;property id=&quot;20148&quot; value=&quot;5&quot;/&gt;&lt;property id=&quot;20300&quot; value=&quot;Slide 31&quot;/&gt;&lt;property id=&quot;20307&quot; value=&quot;295&quot;/&gt;&lt;/object&gt;&lt;object type=&quot;3&quot; unique_id=&quot;10034&quot;&gt;&lt;property id=&quot;20148&quot; value=&quot;5&quot;/&gt;&lt;property id=&quot;20300&quot; value=&quot;Slide 32&quot;/&gt;&lt;property id=&quot;20307&quot; value=&quot;297&quot;/&gt;&lt;/object&gt;&lt;object type=&quot;3&quot; unique_id=&quot;10035&quot;&gt;&lt;property id=&quot;20148&quot; value=&quot;5&quot;/&gt;&lt;property id=&quot;20300&quot; value=&quot;Slide 33&quot;/&gt;&lt;property id=&quot;20307&quot; value=&quot;298&quot;/&gt;&lt;/object&gt;&lt;object type=&quot;3&quot; unique_id=&quot;10036&quot;&gt;&lt;property id=&quot;20148&quot; value=&quot;5&quot;/&gt;&lt;property id=&quot;20300&quot; value=&quot;Slide 34&quot;/&gt;&lt;property id=&quot;20307&quot; value=&quot;299&quot;/&gt;&lt;/object&gt;&lt;object type=&quot;3&quot; unique_id=&quot;10037&quot;&gt;&lt;property id=&quot;20148&quot; value=&quot;5&quot;/&gt;&lt;property id=&quot;20300&quot; value=&quot;Slide 35&quot;/&gt;&lt;property id=&quot;20307&quot; value=&quot;293&quot;/&gt;&lt;/object&gt;&lt;object type=&quot;3&quot; unique_id=&quot;10038&quot;&gt;&lt;property id=&quot;20148&quot; value=&quot;5&quot;/&gt;&lt;property id=&quot;20300&quot; value=&quot;Slide 36&quot;/&gt;&lt;property id=&quot;20307&quot; value=&quot;301&quot;/&gt;&lt;/object&gt;&lt;object type=&quot;3&quot; unique_id=&quot;10039&quot;&gt;&lt;property id=&quot;20148&quot; value=&quot;5&quot;/&gt;&lt;property id=&quot;20300&quot; value=&quot;Slide 37&quot;/&gt;&lt;property id=&quot;20307&quot; value=&quot;303&quot;/&gt;&lt;/object&gt;&lt;object type=&quot;3&quot; unique_id=&quot;10040&quot;&gt;&lt;property id=&quot;20148&quot; value=&quot;5&quot;/&gt;&lt;property id=&quot;20300&quot; value=&quot;Slide 38&quot;/&gt;&lt;property id=&quot;20307&quot; value=&quot;302&quot;/&gt;&lt;/object&gt;&lt;object type=&quot;3&quot; unique_id=&quot;10041&quot;&gt;&lt;property id=&quot;20148&quot; value=&quot;5&quot;/&gt;&lt;property id=&quot;20300&quot; value=&quot;Slide 39&quot;/&gt;&lt;property id=&quot;20307&quot; value=&quot;304&quot;/&gt;&lt;/object&gt;&lt;object type=&quot;3&quot; unique_id=&quot;10042&quot;&gt;&lt;property id=&quot;20148&quot; value=&quot;5&quot;/&gt;&lt;property id=&quot;20300&quot; value=&quot;Slide 40&quot;/&gt;&lt;property id=&quot;20307&quot; value=&quot;313&quot;/&gt;&lt;/object&gt;&lt;object type=&quot;3&quot; unique_id=&quot;10295&quot;&gt;&lt;property id=&quot;20148&quot; value=&quot;5&quot;/&gt;&lt;property id=&quot;20300&quot; value=&quot;Slide 24&quot;/&gt;&lt;property id=&quot;20307&quot; value=&quot;314&quot;/&gt;&lt;/object&gt;&lt;/object&gt;&lt;object type=&quot;8&quot; unique_id=&quot;100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30704</TotalTime>
  <Words>154</Words>
  <Application>Microsoft Macintosh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Kohinoor Telugu</vt:lpstr>
      <vt:lpstr>Lucida Sans</vt:lpstr>
      <vt:lpstr>Office Theme</vt:lpstr>
      <vt:lpstr>PowerPoint Presentation</vt:lpstr>
    </vt:vector>
  </TitlesOfParts>
  <Company>Keller Williams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Lewis</dc:creator>
  <cp:lastModifiedBy>Peter Jorde</cp:lastModifiedBy>
  <cp:revision>450</cp:revision>
  <cp:lastPrinted>2022-12-08T19:53:45Z</cp:lastPrinted>
  <dcterms:created xsi:type="dcterms:W3CDTF">2012-03-21T23:41:36Z</dcterms:created>
  <dcterms:modified xsi:type="dcterms:W3CDTF">2023-07-12T20:00:56Z</dcterms:modified>
</cp:coreProperties>
</file>